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91449"/>
            <a:ext cx="10947042" cy="201851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Pan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3867"/>
            <a:ext cx="9144000" cy="2630086"/>
          </a:xfrm>
        </p:spPr>
        <p:txBody>
          <a:bodyPr>
            <a:normAutofit/>
          </a:bodyPr>
          <a:lstStyle/>
          <a:p>
            <a:r>
              <a:rPr lang="en-US" sz="3200" dirty="0"/>
              <a:t>Angels from the Realm of Glory </a:t>
            </a:r>
          </a:p>
          <a:p>
            <a:r>
              <a:rPr lang="en-US" sz="3200" dirty="0"/>
              <a:t>Matt. 2:2</a:t>
            </a:r>
          </a:p>
          <a:p>
            <a:r>
              <a:rPr lang="en-US" sz="3200" dirty="0"/>
              <a:t>James Montgomery, 1771-1854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C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piancil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sate;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Mesiah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tuuhonte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le mi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hi.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Mipilte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lung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taangzaw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inn ah,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ci-in ah;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lam-etna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222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77. Vantung Gam Pan Vantung Mite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2018-10-11T04:13:45Z</dcterms:modified>
</cp:coreProperties>
</file>